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601200" cy="12801600" type="A3"/>
  <p:notesSz cx="6888163" cy="100187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6" autoAdjust="0"/>
  </p:normalViewPr>
  <p:slideViewPr>
    <p:cSldViewPr>
      <p:cViewPr varScale="1">
        <p:scale>
          <a:sx n="52" d="100"/>
          <a:sy n="52" d="100"/>
        </p:scale>
        <p:origin x="672" y="10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686" cy="501770"/>
          </a:xfrm>
          <a:prstGeom prst="rect">
            <a:avLst/>
          </a:prstGeom>
        </p:spPr>
        <p:txBody>
          <a:bodyPr vert="horz" lIns="63969" tIns="31985" rIns="63969" bIns="31985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263" y="1"/>
            <a:ext cx="2985794" cy="501770"/>
          </a:xfrm>
          <a:prstGeom prst="rect">
            <a:avLst/>
          </a:prstGeom>
        </p:spPr>
        <p:txBody>
          <a:bodyPr vert="horz" lIns="63969" tIns="31985" rIns="63969" bIns="31985" rtlCol="0"/>
          <a:lstStyle>
            <a:lvl1pPr algn="r">
              <a:defRPr sz="800"/>
            </a:lvl1pPr>
          </a:lstStyle>
          <a:p>
            <a:fld id="{96863D0F-0DA5-4B29-BC15-4A740C5CAFCD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1252538"/>
            <a:ext cx="25336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3969" tIns="31985" rIns="63969" bIns="3198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9370" y="4821890"/>
            <a:ext cx="5510530" cy="3944068"/>
          </a:xfrm>
          <a:prstGeom prst="rect">
            <a:avLst/>
          </a:prstGeom>
        </p:spPr>
        <p:txBody>
          <a:bodyPr vert="horz" lIns="63969" tIns="31985" rIns="63969" bIns="3198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944"/>
            <a:ext cx="2984686" cy="501770"/>
          </a:xfrm>
          <a:prstGeom prst="rect">
            <a:avLst/>
          </a:prstGeom>
        </p:spPr>
        <p:txBody>
          <a:bodyPr vert="horz" lIns="63969" tIns="31985" rIns="63969" bIns="31985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263" y="9516944"/>
            <a:ext cx="2985794" cy="501770"/>
          </a:xfrm>
          <a:prstGeom prst="rect">
            <a:avLst/>
          </a:prstGeom>
        </p:spPr>
        <p:txBody>
          <a:bodyPr vert="horz" lIns="63969" tIns="31985" rIns="63969" bIns="31985" rtlCol="0" anchor="b"/>
          <a:lstStyle>
            <a:lvl1pPr algn="r">
              <a:defRPr sz="800"/>
            </a:lvl1pPr>
          </a:lstStyle>
          <a:p>
            <a:fld id="{0F57C3BC-3E9D-4A17-9FD5-FF199DAED2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33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7C3BC-3E9D-4A17-9FD5-FF199DAED2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8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00150" y="2095500"/>
            <a:ext cx="7200900" cy="44561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/>
          <p:cNvSpPr>
            <a:spLocks noGrp="1"/>
          </p:cNvSpPr>
          <p:nvPr>
            <p:ph type="subTitle" idx="1"/>
          </p:nvPr>
        </p:nvSpPr>
        <p:spPr>
          <a:xfrm>
            <a:off x="1200150" y="6723063"/>
            <a:ext cx="7200900" cy="3090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7B14F3-8D75-7E2F-4D7E-FB7E6F416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D12537-1415-9298-2C68-F7B0ABAAD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51ECDA-4EF5-DD1C-6150-604033DF75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4AA25-147A-4CF6-9C88-B51D61DFD3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701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BE0A84-7007-BB51-57D3-17B026F0F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13FB21-E683-3781-0985-C125384B6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D4B0A3-2C19-AF97-29C8-629A4F0D9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7C926-E4EB-474D-8447-8AE13D1E486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081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61188" y="512763"/>
            <a:ext cx="2160587" cy="10922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9425" y="512763"/>
            <a:ext cx="6329363" cy="109220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FB9FDD-781F-7048-610F-B361AB097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BB3E39-AB6A-247F-727F-B927C905D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8605DD-5D5C-98F6-7B40-5756109D8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19128-FCAD-4FF1-8C1B-A74D26968EC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704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412DF6-9FF4-44AE-B5D9-E0281573CE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40F50A-A462-9FC6-AC38-5A9EE7BD4E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241EAB-F974-33B8-C0F7-2CD13B09FA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29FD-A51F-4D59-A518-2B2A33381F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913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5638" y="3190875"/>
            <a:ext cx="8280400" cy="532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5638" y="8567738"/>
            <a:ext cx="8280400" cy="28003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8D2AE7-E3B9-CF7A-61E1-0EF003B17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77096-B360-D811-2E91-9E82FAB6D4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09732-74A9-838F-F2A3-3347B91945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3675-9B0A-4FCB-AB90-DBC913C85C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93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9425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76800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DFD36-AE06-F323-F274-13756B3CD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4E1F4-8E2E-B03A-2CDF-4B50D0347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3618B5-D830-C475-1682-853EE045D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92883-F2E9-419C-879E-6ED3708E3F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15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681038"/>
            <a:ext cx="8280400" cy="24749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61988" y="3138488"/>
            <a:ext cx="4060825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988" y="4676775"/>
            <a:ext cx="4060825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60925" y="3138488"/>
            <a:ext cx="4081463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60925" y="4676775"/>
            <a:ext cx="4081463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252E6E-05AB-571E-9CA6-BD60AA042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5EBB7D-3B21-D373-DF91-D7133E6BCC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266000-059C-FEFB-5983-04844D14BE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E9821-C5E3-47B7-912B-8F660142EB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ED00D26-9438-9107-DF08-FA5E9E896C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122146-EB2A-5710-3EA2-4287705517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82BF6C-C2B3-3E30-BF44-6E4559E4AA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6F731-A4C6-4C0F-9157-B07CD13E9AD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760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65F0825-4E19-45E9-48F3-510C988FA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CE92EDE-6CCB-6404-69FF-212AC448A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17B1C9-7AD1-CC31-BA7D-9325BC4244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DB23-5A21-474B-B471-E08CC6D3C8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314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3B0E2C-96AE-88A6-AB63-9C775A8C3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3E2531-6D7F-9237-03EA-E51AD7FA9F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1872A0-2CD5-5AE0-FEF0-E15DDF21CD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D54D-11D7-4E96-8F1C-2942A1048D3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519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54BB01-F557-656C-5AA1-FE950E6480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CD3DDB-CF2B-5BE2-8A0B-68B5D7CF10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3AC39C-8FD5-3E43-1768-0AADB8996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19729-EA71-4A0D-B34F-49A3C9E62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341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A495903-19E1-B469-94AE-C5626E8AB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512763"/>
            <a:ext cx="86423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AD4327C-843F-26F1-5830-69627B21A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2987675"/>
            <a:ext cx="8642350" cy="844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1192BDF-C98E-0950-F2C7-FAEB01E3A3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94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86E839F-D8C1-FFB5-B01F-2141924497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11657013"/>
            <a:ext cx="30416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ctr"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347010-3708-CF69-84BF-AF80B61A56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02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r" defTabSz="1279525" eaLnBrk="1" hangingPunct="1">
              <a:defRPr sz="2000"/>
            </a:lvl1pPr>
          </a:lstStyle>
          <a:p>
            <a:pPr>
              <a:defRPr/>
            </a:pPr>
            <a:fld id="{DBAD227E-A3C5-4E85-A1C4-319F220453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kumimoji="1" sz="6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F5F056A-64D0-2057-2DF2-F21C3CC0579D}"/>
              </a:ext>
            </a:extLst>
          </p:cNvPr>
          <p:cNvGrpSpPr/>
          <p:nvPr/>
        </p:nvGrpSpPr>
        <p:grpSpPr>
          <a:xfrm>
            <a:off x="30722" y="2103549"/>
            <a:ext cx="9590959" cy="10622790"/>
            <a:chOff x="30722" y="2103549"/>
            <a:chExt cx="9590959" cy="1062279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07EBD82D-3E36-1ECA-009A-3CBE05EA9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40" t="3328" b="2630"/>
            <a:stretch>
              <a:fillRect/>
            </a:stretch>
          </p:blipFill>
          <p:spPr>
            <a:xfrm>
              <a:off x="30722" y="2103549"/>
              <a:ext cx="9559873" cy="106227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51" name="Rectangle 5">
              <a:extLst>
                <a:ext uri="{FF2B5EF4-FFF2-40B4-BE49-F238E27FC236}">
                  <a16:creationId xmlns:a16="http://schemas.microsoft.com/office/drawing/2014/main" id="{D9DDD961-87C4-D839-8989-3D752D96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5089" y="2859828"/>
              <a:ext cx="1711050" cy="5678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txBody>
            <a:bodyPr wrap="none" lIns="128016" tIns="64008" rIns="128016" bIns="64008" anchor="ctr"/>
            <a:lstStyle>
              <a:lvl1pPr defTabSz="1279525"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39763" indent="-400050" defTabSz="1279525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279525" indent="-320675" defTabSz="1279525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920875" indent="-319088" defTabSz="1279525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560638" indent="-319088" defTabSz="1279525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30178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34750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9322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43894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3200" dirty="0">
                  <a:solidFill>
                    <a:schemeClr val="bg1"/>
                  </a:solidFill>
                </a:rPr>
                <a:t>現在地</a:t>
              </a:r>
              <a:endParaRPr lang="en-US" altLang="ja-JP" sz="32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5D659BA9-835D-6157-D9F1-76E4753C9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7483" y="7013729"/>
              <a:ext cx="949413" cy="165618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none" lIns="128016" tIns="64008" rIns="128016" bIns="64008" anchor="ctr"/>
            <a:lstStyle>
              <a:lvl1pPr defTabSz="1279525"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39763" indent="-400050" defTabSz="1279525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279525" indent="-320675" defTabSz="1279525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920875" indent="-319088" defTabSz="1279525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560638" indent="-319088" defTabSz="1279525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30178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34750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9322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43894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ja-JP" sz="66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CAA4A002-987A-D729-2B94-788834AF1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5089" y="4744617"/>
              <a:ext cx="1726592" cy="165618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none" lIns="128016" tIns="64008" rIns="128016" bIns="64008" anchor="ctr"/>
            <a:lstStyle>
              <a:lvl1pPr defTabSz="1279525"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39763" indent="-400050" defTabSz="1279525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279525" indent="-320675" defTabSz="1279525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920875" indent="-319088" defTabSz="1279525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560638" indent="-319088" defTabSz="1279525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30178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34750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9322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4389438" indent="-319088" defTabSz="12795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ja-JP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ectangle 5">
            <a:extLst>
              <a:ext uri="{FF2B5EF4-FFF2-40B4-BE49-F238E27FC236}">
                <a16:creationId xmlns:a16="http://schemas.microsoft.com/office/drawing/2014/main" id="{4F60A0D7-7A50-3F2F-3563-D2792D72C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750" y="10621686"/>
            <a:ext cx="2079449" cy="79208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6600" dirty="0">
              <a:solidFill>
                <a:schemeClr val="bg1"/>
              </a:solidFill>
            </a:endParaRPr>
          </a:p>
        </p:txBody>
      </p:sp>
      <p:sp>
        <p:nvSpPr>
          <p:cNvPr id="2050" name="Text Box 4">
            <a:extLst>
              <a:ext uri="{FF2B5EF4-FFF2-40B4-BE49-F238E27FC236}">
                <a16:creationId xmlns:a16="http://schemas.microsoft.com/office/drawing/2014/main" id="{2976D6FD-C842-0FB6-3EDE-02D371F71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4038"/>
            <a:ext cx="9601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8016" tIns="64008" rIns="128016" bIns="64008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ja-JP" altLang="ja-JP" sz="2500"/>
          </a:p>
        </p:txBody>
      </p:sp>
      <p:sp>
        <p:nvSpPr>
          <p:cNvPr id="2052" name="Text Box 6">
            <a:extLst>
              <a:ext uri="{FF2B5EF4-FFF2-40B4-BE49-F238E27FC236}">
                <a16:creationId xmlns:a16="http://schemas.microsoft.com/office/drawing/2014/main" id="{54AADB6A-9E9B-4C6D-8565-06BDEB7E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90" y="-143930"/>
            <a:ext cx="9530691" cy="247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8016" tIns="172800" rIns="128016" bIns="172800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600" dirty="0"/>
              <a:t>第一駐車場から４００</a:t>
            </a:r>
            <a:r>
              <a:rPr lang="en-US" altLang="ja-JP" sz="4600" dirty="0"/>
              <a:t>M</a:t>
            </a:r>
            <a:r>
              <a:rPr lang="ja-JP" altLang="en-US" sz="4600" dirty="0"/>
              <a:t>先の三鷹の森ジブリ美術館の先を左折</a:t>
            </a:r>
            <a:endParaRPr lang="en-US" altLang="ja-JP" sz="4400" dirty="0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35D7F42C-89F0-75C7-E4AD-74D7BB9FAFBF}"/>
              </a:ext>
            </a:extLst>
          </p:cNvPr>
          <p:cNvCxnSpPr/>
          <p:nvPr/>
        </p:nvCxnSpPr>
        <p:spPr bwMode="auto">
          <a:xfrm flipH="1">
            <a:off x="4344657" y="4272400"/>
            <a:ext cx="376376" cy="2202794"/>
          </a:xfrm>
          <a:prstGeom prst="straightConnector1">
            <a:avLst/>
          </a:prstGeom>
          <a:solidFill>
            <a:schemeClr val="accent1"/>
          </a:solidFill>
          <a:ln w="984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5">
            <a:extLst>
              <a:ext uri="{FF2B5EF4-FFF2-40B4-BE49-F238E27FC236}">
                <a16:creationId xmlns:a16="http://schemas.microsoft.com/office/drawing/2014/main" id="{BB7E9819-69D1-A381-F4FA-12CA85EC6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842" y="11687094"/>
            <a:ext cx="3138246" cy="79208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第二駐車場</a:t>
            </a:r>
            <a:endParaRPr lang="en-US" altLang="ja-JP" sz="3600" dirty="0">
              <a:solidFill>
                <a:schemeClr val="bg1"/>
              </a:solidFill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67DFCFFF-AFAF-1FFC-5CA1-F513B3F7BD47}"/>
              </a:ext>
            </a:extLst>
          </p:cNvPr>
          <p:cNvCxnSpPr/>
          <p:nvPr/>
        </p:nvCxnSpPr>
        <p:spPr bwMode="auto">
          <a:xfrm flipH="1">
            <a:off x="3429350" y="7575841"/>
            <a:ext cx="610205" cy="2188141"/>
          </a:xfrm>
          <a:prstGeom prst="straightConnector1">
            <a:avLst/>
          </a:prstGeom>
          <a:solidFill>
            <a:schemeClr val="accent1"/>
          </a:solidFill>
          <a:ln w="984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5">
            <a:extLst>
              <a:ext uri="{FF2B5EF4-FFF2-40B4-BE49-F238E27FC236}">
                <a16:creationId xmlns:a16="http://schemas.microsoft.com/office/drawing/2014/main" id="{4BAB7F90-6D56-9EC4-BE38-52907F314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23" y="-32391"/>
            <a:ext cx="9580718" cy="81656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800" dirty="0">
                <a:solidFill>
                  <a:schemeClr val="bg1"/>
                </a:solidFill>
              </a:rPr>
              <a:t>第二駐車場の行き方</a:t>
            </a:r>
            <a:endParaRPr lang="en-US" altLang="ja-JP" sz="4800" dirty="0">
              <a:solidFill>
                <a:schemeClr val="bg1"/>
              </a:solidFill>
            </a:endParaRPr>
          </a:p>
        </p:txBody>
      </p:sp>
      <p:sp>
        <p:nvSpPr>
          <p:cNvPr id="8" name="矢印: 上向き折線 7">
            <a:extLst>
              <a:ext uri="{FF2B5EF4-FFF2-40B4-BE49-F238E27FC236}">
                <a16:creationId xmlns:a16="http://schemas.microsoft.com/office/drawing/2014/main" id="{A1442B2D-0A2E-8B1C-F17E-0EFE180987C5}"/>
              </a:ext>
            </a:extLst>
          </p:cNvPr>
          <p:cNvSpPr/>
          <p:nvPr/>
        </p:nvSpPr>
        <p:spPr bwMode="auto">
          <a:xfrm rot="5769114">
            <a:off x="3196765" y="11128871"/>
            <a:ext cx="747398" cy="1562469"/>
          </a:xfrm>
          <a:prstGeom prst="bentUpArrow">
            <a:avLst>
              <a:gd name="adj1" fmla="val 25000"/>
              <a:gd name="adj2" fmla="val 27429"/>
              <a:gd name="adj3" fmla="val 25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2795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74EAD9D5-22C5-F6A6-E3EA-71D1DEDA3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2284" y="2261396"/>
            <a:ext cx="2099931" cy="65373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200" dirty="0">
                <a:solidFill>
                  <a:schemeClr val="bg1"/>
                </a:solidFill>
              </a:rPr>
              <a:t>第一駐車場</a:t>
            </a:r>
            <a:endParaRPr lang="en-US" altLang="ja-JP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63C66599ADC8840BC6882311A0BE6E2" ma:contentTypeVersion="5" ma:contentTypeDescription="新しいドキュメントを作成します。" ma:contentTypeScope="" ma:versionID="cc7422e66ca08679a22e721b99c54337">
  <xsd:schema xmlns:xsd="http://www.w3.org/2001/XMLSchema" xmlns:xs="http://www.w3.org/2001/XMLSchema" xmlns:p="http://schemas.microsoft.com/office/2006/metadata/properties" xmlns:ns3="0273aca2-4e1b-4834-86cc-812b2571b1f5" targetNamespace="http://schemas.microsoft.com/office/2006/metadata/properties" ma:root="true" ma:fieldsID="2a8908b57979d90683e249ac46bf4066" ns3:_="">
    <xsd:import namespace="0273aca2-4e1b-4834-86cc-812b2571b1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3aca2-4e1b-4834-86cc-812b2571b1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AEA85E-2D2C-492F-A945-818F0389E7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7876FF-33A5-495C-9B1D-28D7962DE3B9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0273aca2-4e1b-4834-86cc-812b2571b1f5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532E928-2121-4190-93AF-44F94CC545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73aca2-4e1b-4834-86cc-812b2571b1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25</Words>
  <Application>Microsoft Office PowerPoint</Application>
  <PresentationFormat>A3 297x420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游ゴシック</vt:lpstr>
      <vt:lpstr>Arial</vt:lpstr>
      <vt:lpstr>標準デザイン</vt:lpstr>
      <vt:lpstr>PowerPoint プレゼンテーション</vt:lpstr>
    </vt:vector>
  </TitlesOfParts>
  <Company>財団法人　東京都公園協会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eigyo_19</dc:creator>
  <cp:lastModifiedBy>inogashira-p01</cp:lastModifiedBy>
  <cp:revision>47</cp:revision>
  <cp:lastPrinted>2026-08-05T04:09:46Z</cp:lastPrinted>
  <dcterms:created xsi:type="dcterms:W3CDTF">2011-04-11T02:06:43Z</dcterms:created>
  <dcterms:modified xsi:type="dcterms:W3CDTF">2026-08-05T07:32:36Z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0x010100B63C66599ADC8840BC6882311A0BE6E2</vt:lpwstr>
  </property>
</Properties>
</file>