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601200" cy="12801600" type="A3"/>
  <p:notesSz cx="9939338" cy="143684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6" autoAdjust="0"/>
  </p:normalViewPr>
  <p:slideViewPr>
    <p:cSldViewPr>
      <p:cViewPr varScale="1">
        <p:scale>
          <a:sx n="42" d="100"/>
          <a:sy n="42" d="100"/>
        </p:scale>
        <p:origin x="2568" y="24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6780" cy="719620"/>
          </a:xfrm>
          <a:prstGeom prst="rect">
            <a:avLst/>
          </a:prstGeom>
        </p:spPr>
        <p:txBody>
          <a:bodyPr vert="horz" lIns="91982" tIns="45991" rIns="91982" bIns="4599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361" y="1"/>
            <a:ext cx="4308379" cy="719620"/>
          </a:xfrm>
          <a:prstGeom prst="rect">
            <a:avLst/>
          </a:prstGeom>
        </p:spPr>
        <p:txBody>
          <a:bodyPr vert="horz" lIns="91982" tIns="45991" rIns="91982" bIns="45991" rtlCol="0"/>
          <a:lstStyle>
            <a:lvl1pPr algn="r">
              <a:defRPr sz="1200"/>
            </a:lvl1pPr>
          </a:lstStyle>
          <a:p>
            <a:fld id="{96863D0F-0DA5-4B29-BC15-4A740C5CAFCD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152775" y="1797050"/>
            <a:ext cx="3636963" cy="4849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2" tIns="45991" rIns="91982" bIns="4599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733" y="6915373"/>
            <a:ext cx="7951470" cy="5656435"/>
          </a:xfrm>
          <a:prstGeom prst="rect">
            <a:avLst/>
          </a:prstGeom>
        </p:spPr>
        <p:txBody>
          <a:bodyPr vert="horz" lIns="91982" tIns="45991" rIns="91982" bIns="4599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3648845"/>
            <a:ext cx="4306780" cy="719620"/>
          </a:xfrm>
          <a:prstGeom prst="rect">
            <a:avLst/>
          </a:prstGeom>
        </p:spPr>
        <p:txBody>
          <a:bodyPr vert="horz" lIns="91982" tIns="45991" rIns="91982" bIns="4599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361" y="13648845"/>
            <a:ext cx="4308379" cy="719620"/>
          </a:xfrm>
          <a:prstGeom prst="rect">
            <a:avLst/>
          </a:prstGeom>
        </p:spPr>
        <p:txBody>
          <a:bodyPr vert="horz" lIns="91982" tIns="45991" rIns="91982" bIns="45991" rtlCol="0" anchor="b"/>
          <a:lstStyle>
            <a:lvl1pPr algn="r">
              <a:defRPr sz="1200"/>
            </a:lvl1pPr>
          </a:lstStyle>
          <a:p>
            <a:fld id="{0F57C3BC-3E9D-4A17-9FD5-FF199DAED2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33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7C3BC-3E9D-4A17-9FD5-FF199DAED29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81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00150" y="2095500"/>
            <a:ext cx="7200900" cy="445611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/>
          <p:cNvSpPr>
            <a:spLocks noGrp="1"/>
          </p:cNvSpPr>
          <p:nvPr>
            <p:ph type="subTitle" idx="1"/>
          </p:nvPr>
        </p:nvSpPr>
        <p:spPr>
          <a:xfrm>
            <a:off x="1200150" y="6723063"/>
            <a:ext cx="7200900" cy="30908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7B14F3-8D75-7E2F-4D7E-FB7E6F4160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D12537-1415-9298-2C68-F7B0ABAAD5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51ECDA-4EF5-DD1C-6150-604033DF75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4AA25-147A-4CF6-9C88-B51D61DFD3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701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BE0A84-7007-BB51-57D3-17B026F0F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13FB21-E683-3781-0985-C125384B6A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D4B0A3-2C19-AF97-29C8-629A4F0D9E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7C926-E4EB-474D-8447-8AE13D1E486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081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61188" y="512763"/>
            <a:ext cx="2160587" cy="109220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9425" y="512763"/>
            <a:ext cx="6329363" cy="109220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FB9FDD-781F-7048-610F-B361AB097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BB3E39-AB6A-247F-727F-B927C905DE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8605DD-5D5C-98F6-7B40-5756109D86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19128-FCAD-4FF1-8C1B-A74D26968EC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704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412DF6-9FF4-44AE-B5D9-E0281573CE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40F50A-A462-9FC6-AC38-5A9EE7BD4E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241EAB-F974-33B8-C0F7-2CD13B09FA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629FD-A51F-4D59-A518-2B2A33381F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9136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5638" y="3190875"/>
            <a:ext cx="8280400" cy="532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5638" y="8567738"/>
            <a:ext cx="8280400" cy="28003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8D2AE7-E3B9-CF7A-61E1-0EF003B17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77096-B360-D811-2E91-9E82FAB6D4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A09732-74A9-838F-F2A3-3347B91945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C3675-9B0A-4FCB-AB90-DBC913C85C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493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9425" y="2987675"/>
            <a:ext cx="4244975" cy="84470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76800" y="2987675"/>
            <a:ext cx="4244975" cy="84470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DFD36-AE06-F323-F274-13756B3CD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4E1F4-8E2E-B03A-2CDF-4B50D0347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3618B5-D830-C475-1682-853EE045D2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92883-F2E9-419C-879E-6ED3708E3F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15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681038"/>
            <a:ext cx="8280400" cy="24749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61988" y="3138488"/>
            <a:ext cx="4060825" cy="1538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988" y="4676775"/>
            <a:ext cx="4060825" cy="68770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860925" y="3138488"/>
            <a:ext cx="4081463" cy="1538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860925" y="4676775"/>
            <a:ext cx="4081463" cy="68770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252E6E-05AB-571E-9CA6-BD60AA042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5EBB7D-3B21-D373-DF91-D7133E6BCC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266000-059C-FEFB-5983-04844D14BE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E9821-C5E3-47B7-912B-8F660142EB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064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ED00D26-9438-9107-DF08-FA5E9E896C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122146-EB2A-5710-3EA2-4287705517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82BF6C-C2B3-3E30-BF44-6E4559E4AA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6F731-A4C6-4C0F-9157-B07CD13E9AD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3760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65F0825-4E19-45E9-48F3-510C988FA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CE92EDE-6CCB-6404-69FF-212AC448AF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17B1C9-7AD1-CC31-BA7D-9325BC4244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DB23-5A21-474B-B471-E08CC6D3C8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3142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854075"/>
            <a:ext cx="3095625" cy="29860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81463" y="1843088"/>
            <a:ext cx="4860925" cy="90979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61988" y="3840163"/>
            <a:ext cx="3095625" cy="7115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3B0E2C-96AE-88A6-AB63-9C775A8C3A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3E2531-6D7F-9237-03EA-E51AD7FA9F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1872A0-2CD5-5AE0-FEF0-E15DDF21CD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3D54D-11D7-4E96-8F1C-2942A1048D3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5193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854075"/>
            <a:ext cx="3095625" cy="29860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81463" y="1843088"/>
            <a:ext cx="4860925" cy="90979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61988" y="3840163"/>
            <a:ext cx="3095625" cy="7115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54BB01-F557-656C-5AA1-FE950E6480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CD3DDB-CF2B-5BE2-8A0B-68B5D7CF10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3AC39C-8FD5-3E43-1768-0AADB8996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19729-EA71-4A0D-B34F-49A3C9E626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341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A495903-19E1-B469-94AE-C5626E8AB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512763"/>
            <a:ext cx="86423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AD4327C-843F-26F1-5830-69627B21A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2987675"/>
            <a:ext cx="8642350" cy="844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1192BDF-C98E-0950-F2C7-FAEB01E3A3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79425" y="11657013"/>
            <a:ext cx="22415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defTabSz="1279525" eaLnBrk="1" hangingPunct="1">
              <a:defRPr sz="20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86E839F-D8C1-FFB5-B01F-21419244975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11657013"/>
            <a:ext cx="30416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ctr" defTabSz="1279525" eaLnBrk="1" hangingPunct="1">
              <a:defRPr sz="20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347010-3708-CF69-84BF-AF80B61A56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0225" y="11657013"/>
            <a:ext cx="22415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r" defTabSz="1279525" eaLnBrk="1" hangingPunct="1">
              <a:defRPr sz="2000"/>
            </a:lvl1pPr>
          </a:lstStyle>
          <a:p>
            <a:pPr>
              <a:defRPr/>
            </a:pPr>
            <a:fld id="{DBAD227E-A3C5-4E85-A1C4-319F220453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kumimoji="1" sz="6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9pPr>
    </p:titleStyle>
    <p:bodyStyle>
      <a:lvl1pPr marL="479425" indent="-479425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675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963" indent="-319088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088" algn="l" defTabSz="1279525" rtl="0" eaLnBrk="0" fontAlgn="base" hangingPunct="0">
        <a:spcBef>
          <a:spcPct val="20000"/>
        </a:spcBef>
        <a:spcAft>
          <a:spcPct val="0"/>
        </a:spcAft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>
            <a:extLst>
              <a:ext uri="{FF2B5EF4-FFF2-40B4-BE49-F238E27FC236}">
                <a16:creationId xmlns:a16="http://schemas.microsoft.com/office/drawing/2014/main" id="{2976D6FD-C842-0FB6-3EDE-02D371F71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4038"/>
            <a:ext cx="9601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8016" tIns="64008" rIns="128016" bIns="64008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ja-JP" altLang="ja-JP" sz="2500"/>
          </a:p>
        </p:txBody>
      </p:sp>
      <p:sp>
        <p:nvSpPr>
          <p:cNvPr id="2051" name="Rectangle 5">
            <a:extLst>
              <a:ext uri="{FF2B5EF4-FFF2-40B4-BE49-F238E27FC236}">
                <a16:creationId xmlns:a16="http://schemas.microsoft.com/office/drawing/2014/main" id="{D9DDD961-87C4-D839-8989-3D752D969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50" y="91922"/>
            <a:ext cx="9285899" cy="227643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8016" tIns="64008" rIns="128016" bIns="64008" anchor="ctr"/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800" dirty="0">
                <a:solidFill>
                  <a:schemeClr val="bg1"/>
                </a:solidFill>
              </a:rPr>
              <a:t>井の頭恩賜公園第一駐車場</a:t>
            </a:r>
            <a:endParaRPr lang="en-US" altLang="ja-JP" sz="48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8000" dirty="0">
                <a:solidFill>
                  <a:schemeClr val="bg1"/>
                </a:solidFill>
              </a:rPr>
              <a:t>機器工事のお知らせ</a:t>
            </a:r>
          </a:p>
        </p:txBody>
      </p:sp>
      <p:sp>
        <p:nvSpPr>
          <p:cNvPr id="2052" name="Text Box 6">
            <a:extLst>
              <a:ext uri="{FF2B5EF4-FFF2-40B4-BE49-F238E27FC236}">
                <a16:creationId xmlns:a16="http://schemas.microsoft.com/office/drawing/2014/main" id="{54AADB6A-9E9B-4C6D-8565-06BDEB7E4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0" y="2387832"/>
            <a:ext cx="9580720" cy="122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8016" tIns="172800" rIns="128016" bIns="172800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/>
              <a:t>井の頭恩賜公園駐車場をご利用いただき、ありがとうございます。</a:t>
            </a:r>
            <a:endParaRPr lang="en-US" altLang="ja-JP" sz="4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/>
              <a:t>場内機器入れ替え工事のため、第一駐車場は下記期間、閉鎖いたします。</a:t>
            </a:r>
            <a:endParaRPr lang="en-US" altLang="ja-JP" sz="4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600" dirty="0">
                <a:solidFill>
                  <a:srgbClr val="FF0000"/>
                </a:solidFill>
              </a:rPr>
              <a:t>＜閉鎖期間＞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4600" dirty="0">
                <a:solidFill>
                  <a:srgbClr val="FF0000"/>
                </a:solidFill>
              </a:rPr>
              <a:t>8</a:t>
            </a:r>
            <a:r>
              <a:rPr lang="ja-JP" altLang="en-US" sz="4600" dirty="0">
                <a:solidFill>
                  <a:srgbClr val="FF0000"/>
                </a:solidFill>
              </a:rPr>
              <a:t>月</a:t>
            </a:r>
            <a:r>
              <a:rPr lang="en-US" altLang="ja-JP" sz="4600" dirty="0">
                <a:solidFill>
                  <a:srgbClr val="FF0000"/>
                </a:solidFill>
              </a:rPr>
              <a:t>16</a:t>
            </a:r>
            <a:r>
              <a:rPr lang="ja-JP" altLang="en-US" sz="4600" dirty="0">
                <a:solidFill>
                  <a:srgbClr val="FF0000"/>
                </a:solidFill>
              </a:rPr>
              <a:t>日（日）</a:t>
            </a:r>
            <a:r>
              <a:rPr lang="en-US" altLang="ja-JP" sz="4600" dirty="0">
                <a:solidFill>
                  <a:srgbClr val="FF0000"/>
                </a:solidFill>
              </a:rPr>
              <a:t>16</a:t>
            </a:r>
            <a:r>
              <a:rPr lang="ja-JP" altLang="en-US" sz="4600" dirty="0">
                <a:solidFill>
                  <a:srgbClr val="FF0000"/>
                </a:solidFill>
              </a:rPr>
              <a:t>時～</a:t>
            </a:r>
            <a:r>
              <a:rPr lang="en-US" altLang="ja-JP" sz="4600" dirty="0">
                <a:solidFill>
                  <a:srgbClr val="FF0000"/>
                </a:solidFill>
              </a:rPr>
              <a:t>8</a:t>
            </a:r>
            <a:r>
              <a:rPr lang="ja-JP" altLang="en-US" sz="4600" dirty="0">
                <a:solidFill>
                  <a:srgbClr val="FF0000"/>
                </a:solidFill>
              </a:rPr>
              <a:t>月</a:t>
            </a:r>
            <a:r>
              <a:rPr lang="en-US" altLang="ja-JP" sz="4600" dirty="0">
                <a:solidFill>
                  <a:srgbClr val="FF0000"/>
                </a:solidFill>
              </a:rPr>
              <a:t>31</a:t>
            </a:r>
            <a:r>
              <a:rPr lang="ja-JP" altLang="en-US" sz="4600" dirty="0">
                <a:solidFill>
                  <a:srgbClr val="FF0000"/>
                </a:solidFill>
              </a:rPr>
              <a:t>日（月）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600" dirty="0">
                <a:solidFill>
                  <a:srgbClr val="FF0000"/>
                </a:solidFill>
              </a:rPr>
              <a:t>＜オープン予定日＞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4600" dirty="0">
                <a:solidFill>
                  <a:srgbClr val="FF0000"/>
                </a:solidFill>
              </a:rPr>
              <a:t>9</a:t>
            </a:r>
            <a:r>
              <a:rPr lang="ja-JP" altLang="en-US" sz="4600" dirty="0">
                <a:solidFill>
                  <a:srgbClr val="FF0000"/>
                </a:solidFill>
              </a:rPr>
              <a:t>月</a:t>
            </a:r>
            <a:r>
              <a:rPr lang="en-US" altLang="ja-JP" sz="4600" dirty="0">
                <a:solidFill>
                  <a:srgbClr val="FF0000"/>
                </a:solidFill>
              </a:rPr>
              <a:t>1</a:t>
            </a:r>
            <a:r>
              <a:rPr lang="ja-JP" altLang="en-US" sz="4600" dirty="0">
                <a:solidFill>
                  <a:srgbClr val="FF0000"/>
                </a:solidFill>
              </a:rPr>
              <a:t>日（火）</a:t>
            </a:r>
            <a:r>
              <a:rPr lang="en-US" altLang="ja-JP" sz="4600" dirty="0">
                <a:solidFill>
                  <a:srgbClr val="FF0000"/>
                </a:solidFill>
              </a:rPr>
              <a:t>9</a:t>
            </a:r>
            <a:r>
              <a:rPr lang="ja-JP" altLang="en-US" sz="4600" dirty="0">
                <a:solidFill>
                  <a:srgbClr val="FF0000"/>
                </a:solidFill>
              </a:rPr>
              <a:t>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b="1" dirty="0"/>
              <a:t>駐車場ご利用の際は、</a:t>
            </a:r>
            <a:r>
              <a:rPr lang="en-US" altLang="ja-JP" sz="4000" b="1" dirty="0"/>
              <a:t>400</a:t>
            </a:r>
            <a:r>
              <a:rPr lang="ja-JP" altLang="en-US" sz="4000" b="1" dirty="0"/>
              <a:t>ｍ先の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b="1" dirty="0">
                <a:solidFill>
                  <a:srgbClr val="FF0000"/>
                </a:solidFill>
              </a:rPr>
              <a:t>第二駐車場をご利用</a:t>
            </a:r>
            <a:r>
              <a:rPr lang="ja-JP" altLang="en-US" sz="4000" b="1" dirty="0"/>
              <a:t>ください。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/>
              <a:t>工事期間中はご不便をお掛けいたしますが、何卒ご理解、ご協力をお願いいたします。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400" dirty="0"/>
          </a:p>
        </p:txBody>
      </p:sp>
      <p:sp>
        <p:nvSpPr>
          <p:cNvPr id="2053" name="Text Box 8">
            <a:extLst>
              <a:ext uri="{FF2B5EF4-FFF2-40B4-BE49-F238E27FC236}">
                <a16:creationId xmlns:a16="http://schemas.microsoft.com/office/drawing/2014/main" id="{E80969DB-3980-99A8-AF0E-D33E6A565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4296" y="12149525"/>
            <a:ext cx="9601200" cy="56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8016" tIns="64008" rIns="128016" bIns="64008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/>
              <a:t>井の頭恩賜公園駐車場　連絡先：</a:t>
            </a:r>
            <a:r>
              <a:rPr lang="en-US" altLang="ja-JP" sz="2800" dirty="0"/>
              <a:t>0422-79-2947</a:t>
            </a:r>
            <a:endParaRPr lang="ja-JP" alt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111</Words>
  <Application>Microsoft Office PowerPoint</Application>
  <PresentationFormat>A3 297x420 mm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游ゴシック</vt:lpstr>
      <vt:lpstr>Arial</vt:lpstr>
      <vt:lpstr>標準デザイン</vt:lpstr>
      <vt:lpstr>PowerPoint プレゼンテーション</vt:lpstr>
    </vt:vector>
  </TitlesOfParts>
  <Company>財団法人　東京都公園協会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eigyo_19</dc:creator>
  <cp:lastModifiedBy>内山 嗣悦</cp:lastModifiedBy>
  <cp:revision>39</cp:revision>
  <cp:lastPrinted>2026-07-28T10:08:14Z</cp:lastPrinted>
  <dcterms:created xsi:type="dcterms:W3CDTF">2011-04-11T02:06:43Z</dcterms:created>
  <dcterms:modified xsi:type="dcterms:W3CDTF">2026-07-29T09:58:33Z</dcterms:modified>
</cp:coreProperties>
</file>